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61" r:id="rId4"/>
    <p:sldId id="258" r:id="rId5"/>
    <p:sldId id="267" r:id="rId6"/>
    <p:sldId id="266" r:id="rId7"/>
    <p:sldId id="268" r:id="rId8"/>
    <p:sldId id="275" r:id="rId9"/>
    <p:sldId id="276" r:id="rId10"/>
    <p:sldId id="274" r:id="rId11"/>
    <p:sldId id="264" r:id="rId12"/>
    <p:sldId id="269" r:id="rId13"/>
    <p:sldId id="270" r:id="rId14"/>
    <p:sldId id="271" r:id="rId15"/>
    <p:sldId id="262" r:id="rId16"/>
    <p:sldId id="272" r:id="rId17"/>
    <p:sldId id="277" r:id="rId18"/>
    <p:sldId id="278" r:id="rId19"/>
    <p:sldId id="279" r:id="rId20"/>
    <p:sldId id="260" r:id="rId21"/>
    <p:sldId id="2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21"/>
    <p:restoredTop sz="94677"/>
  </p:normalViewPr>
  <p:slideViewPr>
    <p:cSldViewPr snapToGrid="0" snapToObjects="1">
      <p:cViewPr varScale="1">
        <p:scale>
          <a:sx n="195" d="100"/>
          <a:sy n="195" d="100"/>
        </p:scale>
        <p:origin x="21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75BBF-0CA6-3D4D-B1FA-42D7203F9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0CF29-16DF-2B41-BE29-49FE8C4D2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9ED22-3F14-604F-9FFE-52E66B2B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A87-18ED-6340-9C73-74062D09809A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B0844-50C4-9942-87AF-AEA5134E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56F1-0E67-6341-9E19-51C59588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34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30E71-6F73-2249-AD20-EC2EEE4B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5DB4C7-F9B3-7A48-BFEF-941E24019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0AFC7-4332-E14A-81F3-2C734BC76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A87-18ED-6340-9C73-74062D09809A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7EFD0-860C-2041-B1B1-88DC4F983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3384-E6CC-DC44-8AF5-A9C8EB8E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6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155E20-0620-0841-8110-0B68E88412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28623-831C-0C42-B398-FC45A234B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74E8E-0C84-6D47-ACA7-B73901F9B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A87-18ED-6340-9C73-74062D09809A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333FB-6EDA-674E-AF94-8CB80F6F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66B6-BAC1-3A40-B307-9D4B98496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75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BF79F-FC61-864F-9323-C22EA924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B4FE5-3B8C-A948-AF20-2C72E2139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A4FAF-EB97-2A49-A19E-639E946A4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A87-18ED-6340-9C73-74062D09809A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79060-8776-864C-BCC6-EA2E6AD6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8218D-1D69-E147-9E71-F05C03401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3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BD76-2C79-7043-ACEC-8F1BAE9C8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7739B-3DC4-DD43-B091-825D75617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FA906-701D-3C43-AB2F-1A57E5A01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A87-18ED-6340-9C73-74062D09809A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33B16-0B27-F541-94E9-1D91B0C98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DB1E7-BF19-AD4B-830A-5BDCF80AC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45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E392-C438-2C4D-B7E4-04BD853A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02783-5CE7-7240-8D8D-8489613FC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04269-BF22-1D43-986F-1CBE1B5A2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A5D14-C32C-534F-90CD-03B878518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A87-18ED-6340-9C73-74062D09809A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A1A94-DE42-774D-AE1B-091F33F86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17AF9-8776-984E-8961-7628856A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74EE0-5215-6948-B7FD-5099F5BE2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49B30-C8A1-CE44-8ED4-AE8ED788F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C44BB-7BDB-BB43-91C4-9B1A9F7B3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1BA23-75E5-A64A-8DCC-6287A926C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F46C5C-4D88-DD4D-BBE3-B2BA6AFF94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6C702-8414-8A44-9FA3-C0FA032D7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A87-18ED-6340-9C73-74062D09809A}" type="datetimeFigureOut">
              <a:rPr lang="en-US" smtClean="0"/>
              <a:t>12/5/18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09F6FB-5DF2-D046-A723-DEDD3F0C0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240229-7D1E-C244-91B9-83BB28E84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44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414EA-0690-034F-AA26-F675BBBA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FCE4AF-C881-D245-B967-F9F7AE18B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A87-18ED-6340-9C73-74062D09809A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FEC44-111A-4743-94F3-6D2728727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24FCD-45FB-1048-86E1-5F60A16C3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48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FA7790-1A4F-9A43-B140-951837E69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A87-18ED-6340-9C73-74062D09809A}" type="datetimeFigureOut">
              <a:rPr lang="en-US" smtClean="0"/>
              <a:t>12/5/18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E8EDA4-95AB-9D4D-9F5D-5242F4EB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7E1E4-2123-1846-A61A-48B2F786D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21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1031-8A05-6447-B53B-052F0B2F7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BA24-41B5-A748-9B64-D681FBE2B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C8FAB-AB8D-6E46-ACE0-F3A62FBA0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A65AC-8925-9A46-8B6A-875C550EC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A87-18ED-6340-9C73-74062D09809A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44F65-2FAC-A34D-9E77-494CE21A2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F43EE-31BB-4645-9104-97B8EC0DC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8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92E72-95D3-824B-9704-C62B58F49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323664-4A7A-324B-846E-764CCF8FE5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0C341-D3B9-DE43-A079-AC1DFF903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0381A-ABBB-6448-AB4A-197D84A2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FBA87-18ED-6340-9C73-74062D09809A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4298B-CB7C-4943-9244-10E28058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AFC39-F389-6243-97C4-464A07F0B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96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3C47E6-9076-774C-8EFC-EF3A6C2C6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FB751-F1F9-F447-9D26-BB17DC512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1C294-AE18-2D41-A173-85E61D6E6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FBA87-18ED-6340-9C73-74062D09809A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E57CC-8BA4-4140-BE20-025CB0F7D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2D433-206A-2248-A200-497818596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E8D69-34D3-0144-AA43-B26A88DBA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04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9CC235-5EDB-CB46-BE5D-571411EEDF8B}"/>
              </a:ext>
            </a:extLst>
          </p:cNvPr>
          <p:cNvSpPr txBox="1"/>
          <p:nvPr/>
        </p:nvSpPr>
        <p:spPr>
          <a:xfrm>
            <a:off x="615820" y="289249"/>
            <a:ext cx="315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Progress on Haskin’s FNIRS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6E2DF-683F-7246-BD1B-5ED1DAF9D879}"/>
              </a:ext>
            </a:extLst>
          </p:cNvPr>
          <p:cNvSpPr txBox="1"/>
          <p:nvPr/>
        </p:nvSpPr>
        <p:spPr>
          <a:xfrm>
            <a:off x="1126858" y="867748"/>
            <a:ext cx="5278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Seok was able to project the coordinates on MNI brain</a:t>
            </a:r>
          </a:p>
        </p:txBody>
      </p:sp>
      <p:pic>
        <p:nvPicPr>
          <p:cNvPr id="7" name="Picture 6" descr="A picture containing indoor, table&#13;&#10;&#13;&#10;Description automatically generated">
            <a:extLst>
              <a:ext uri="{FF2B5EF4-FFF2-40B4-BE49-F238E27FC236}">
                <a16:creationId xmlns:a16="http://schemas.microsoft.com/office/drawing/2014/main" id="{C9A35478-CE9B-FF45-8959-5ABAC1F9B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31" y="1815293"/>
            <a:ext cx="5680393" cy="3832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332778-B0ED-E243-AAC6-69BB905E74A5}"/>
              </a:ext>
            </a:extLst>
          </p:cNvPr>
          <p:cNvSpPr txBox="1"/>
          <p:nvPr/>
        </p:nvSpPr>
        <p:spPr>
          <a:xfrm>
            <a:off x="4217437" y="141825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 channels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C3BC1-DBA6-2047-918C-08FAFC0AA890}"/>
              </a:ext>
            </a:extLst>
          </p:cNvPr>
          <p:cNvSpPr txBox="1"/>
          <p:nvPr/>
        </p:nvSpPr>
        <p:spPr>
          <a:xfrm>
            <a:off x="3442060" y="580558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1</a:t>
            </a:r>
          </a:p>
        </p:txBody>
      </p:sp>
    </p:spTree>
    <p:extLst>
      <p:ext uri="{BB962C8B-B14F-4D97-AF65-F5344CB8AC3E}">
        <p14:creationId xmlns:p14="http://schemas.microsoft.com/office/powerpoint/2010/main" val="3106398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32D7D1-9A52-924D-8F34-73D26B09FCA2}"/>
              </a:ext>
            </a:extLst>
          </p:cNvPr>
          <p:cNvSpPr txBox="1"/>
          <p:nvPr/>
        </p:nvSpPr>
        <p:spPr>
          <a:xfrm>
            <a:off x="1371600" y="224287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F6E8F-5BC6-1E4C-9768-BD4B402EC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68" y="0"/>
            <a:ext cx="520262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5D5DBD-EF30-7F4C-8B67-125595E3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31" y="841554"/>
            <a:ext cx="5973936" cy="21776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A0BE7F-F726-D14C-8FBA-70DD83056C20}"/>
              </a:ext>
            </a:extLst>
          </p:cNvPr>
          <p:cNvSpPr/>
          <p:nvPr/>
        </p:nvSpPr>
        <p:spPr>
          <a:xfrm>
            <a:off x="124066" y="841555"/>
            <a:ext cx="6046601" cy="34716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351B59-8D2E-C64C-A96B-48823E1E956B}"/>
              </a:ext>
            </a:extLst>
          </p:cNvPr>
          <p:cNvSpPr/>
          <p:nvPr/>
        </p:nvSpPr>
        <p:spPr>
          <a:xfrm>
            <a:off x="124066" y="1188722"/>
            <a:ext cx="6046602" cy="2808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3652AB-D3B1-1D4D-9194-A367AEAA3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39" y="717366"/>
            <a:ext cx="12192000" cy="6140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A4117F-1685-8E4B-A696-16251CDB4F14}"/>
              </a:ext>
            </a:extLst>
          </p:cNvPr>
          <p:cNvSpPr txBox="1"/>
          <p:nvPr/>
        </p:nvSpPr>
        <p:spPr>
          <a:xfrm>
            <a:off x="1612232" y="108284"/>
            <a:ext cx="20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Connectivity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C5643-8C84-7540-80ED-06BDB8B00D2C}"/>
              </a:ext>
            </a:extLst>
          </p:cNvPr>
          <p:cNvSpPr txBox="1"/>
          <p:nvPr/>
        </p:nvSpPr>
        <p:spPr>
          <a:xfrm>
            <a:off x="1246248" y="393259"/>
            <a:ext cx="122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data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F340F-3522-ED4A-9631-1D2BF2A1A58A}"/>
              </a:ext>
            </a:extLst>
          </p:cNvPr>
          <p:cNvSpPr txBox="1"/>
          <p:nvPr/>
        </p:nvSpPr>
        <p:spPr>
          <a:xfrm>
            <a:off x="5550195" y="-30216"/>
            <a:ext cx="5245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subject have missing channels (105):</a:t>
            </a:r>
          </a:p>
          <a:p>
            <a:r>
              <a:rPr lang="en-US" dirty="0"/>
              <a:t>2, 11, 17, 24, 28 --&gt; For now, discarding these subjects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EDE05-A125-084E-9895-971AEBECC6CA}"/>
              </a:ext>
            </a:extLst>
          </p:cNvPr>
          <p:cNvSpPr txBox="1"/>
          <p:nvPr/>
        </p:nvSpPr>
        <p:spPr>
          <a:xfrm>
            <a:off x="1157644" y="717366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CFDF5-AB01-C64F-8D7C-7FBD121EE4A9}"/>
              </a:ext>
            </a:extLst>
          </p:cNvPr>
          <p:cNvSpPr txBox="1"/>
          <p:nvPr/>
        </p:nvSpPr>
        <p:spPr>
          <a:xfrm>
            <a:off x="3941281" y="616115"/>
            <a:ext cx="436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Replicating Figure 2A from Wang 2017 paper</a:t>
            </a:r>
          </a:p>
        </p:txBody>
      </p:sp>
    </p:spTree>
    <p:extLst>
      <p:ext uri="{BB962C8B-B14F-4D97-AF65-F5344CB8AC3E}">
        <p14:creationId xmlns:p14="http://schemas.microsoft.com/office/powerpoint/2010/main" val="4027837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4117F-1685-8E4B-A696-16251CDB4F14}"/>
              </a:ext>
            </a:extLst>
          </p:cNvPr>
          <p:cNvSpPr txBox="1"/>
          <p:nvPr/>
        </p:nvSpPr>
        <p:spPr>
          <a:xfrm>
            <a:off x="1612232" y="108284"/>
            <a:ext cx="20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Connectivity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C5643-8C84-7540-80ED-06BDB8B00D2C}"/>
              </a:ext>
            </a:extLst>
          </p:cNvPr>
          <p:cNvSpPr txBox="1"/>
          <p:nvPr/>
        </p:nvSpPr>
        <p:spPr>
          <a:xfrm>
            <a:off x="3101173" y="616115"/>
            <a:ext cx="168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Clean data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EDE05-A125-084E-9895-971AEBECC6CA}"/>
              </a:ext>
            </a:extLst>
          </p:cNvPr>
          <p:cNvSpPr txBox="1"/>
          <p:nvPr/>
        </p:nvSpPr>
        <p:spPr>
          <a:xfrm>
            <a:off x="1157644" y="717366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741C8E-D00E-5841-BC42-0FB26A0D9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73" y="1145141"/>
            <a:ext cx="9404353" cy="554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21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4117F-1685-8E4B-A696-16251CDB4F14}"/>
              </a:ext>
            </a:extLst>
          </p:cNvPr>
          <p:cNvSpPr txBox="1"/>
          <p:nvPr/>
        </p:nvSpPr>
        <p:spPr>
          <a:xfrm>
            <a:off x="1612232" y="108284"/>
            <a:ext cx="20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Connectivity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C5643-8C84-7540-80ED-06BDB8B00D2C}"/>
              </a:ext>
            </a:extLst>
          </p:cNvPr>
          <p:cNvSpPr txBox="1"/>
          <p:nvPr/>
        </p:nvSpPr>
        <p:spPr>
          <a:xfrm>
            <a:off x="1246248" y="393259"/>
            <a:ext cx="122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data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EDE05-A125-084E-9895-971AEBECC6CA}"/>
              </a:ext>
            </a:extLst>
          </p:cNvPr>
          <p:cNvSpPr txBox="1"/>
          <p:nvPr/>
        </p:nvSpPr>
        <p:spPr>
          <a:xfrm>
            <a:off x="1157644" y="71736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FBDEF0-55DB-0641-8BC2-88F779657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65" y="1326448"/>
            <a:ext cx="10143460" cy="529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7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4117F-1685-8E4B-A696-16251CDB4F14}"/>
              </a:ext>
            </a:extLst>
          </p:cNvPr>
          <p:cNvSpPr txBox="1"/>
          <p:nvPr/>
        </p:nvSpPr>
        <p:spPr>
          <a:xfrm>
            <a:off x="1612232" y="108284"/>
            <a:ext cx="20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Connectivity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C5643-8C84-7540-80ED-06BDB8B00D2C}"/>
              </a:ext>
            </a:extLst>
          </p:cNvPr>
          <p:cNvSpPr txBox="1"/>
          <p:nvPr/>
        </p:nvSpPr>
        <p:spPr>
          <a:xfrm>
            <a:off x="1246248" y="393259"/>
            <a:ext cx="168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Clean data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F340F-3522-ED4A-9631-1D2BF2A1A58A}"/>
              </a:ext>
            </a:extLst>
          </p:cNvPr>
          <p:cNvSpPr txBox="1"/>
          <p:nvPr/>
        </p:nvSpPr>
        <p:spPr>
          <a:xfrm>
            <a:off x="5550195" y="-30216"/>
            <a:ext cx="5245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subject have missing channels (105):</a:t>
            </a:r>
          </a:p>
          <a:p>
            <a:r>
              <a:rPr lang="en-US" dirty="0"/>
              <a:t>2, 11, 17, 24, 28 --&gt; For now, discarding these subjects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EDE05-A125-084E-9895-971AEBECC6CA}"/>
              </a:ext>
            </a:extLst>
          </p:cNvPr>
          <p:cNvSpPr txBox="1"/>
          <p:nvPr/>
        </p:nvSpPr>
        <p:spPr>
          <a:xfrm>
            <a:off x="1157644" y="71736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16533B-53FF-C049-92C9-1A2A9C64F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77" y="1168336"/>
            <a:ext cx="10466754" cy="555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16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1A84BCC-5B5F-EB49-BD86-9DF51385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31" y="779108"/>
            <a:ext cx="7124700" cy="533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A4117F-1685-8E4B-A696-16251CDB4F14}"/>
              </a:ext>
            </a:extLst>
          </p:cNvPr>
          <p:cNvSpPr txBox="1"/>
          <p:nvPr/>
        </p:nvSpPr>
        <p:spPr>
          <a:xfrm>
            <a:off x="1612232" y="108284"/>
            <a:ext cx="20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Connectivity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125B28-7AB3-0044-BB05-87B3A2175918}"/>
              </a:ext>
            </a:extLst>
          </p:cNvPr>
          <p:cNvSpPr txBox="1"/>
          <p:nvPr/>
        </p:nvSpPr>
        <p:spPr>
          <a:xfrm>
            <a:off x="4407107" y="409776"/>
            <a:ext cx="436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Replicating Figure 2B from Wang 2017 paper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49821-850D-5C42-8243-724FA8923E5B}"/>
              </a:ext>
            </a:extLst>
          </p:cNvPr>
          <p:cNvSpPr txBox="1"/>
          <p:nvPr/>
        </p:nvSpPr>
        <p:spPr>
          <a:xfrm>
            <a:off x="739992" y="594442"/>
            <a:ext cx="133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0AC038-F34F-2E49-81E7-75FAF2254508}"/>
              </a:ext>
            </a:extLst>
          </p:cNvPr>
          <p:cNvSpPr txBox="1"/>
          <p:nvPr/>
        </p:nvSpPr>
        <p:spPr>
          <a:xfrm>
            <a:off x="5334995" y="581917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A10CD-E721-DB42-BF3D-A29FBCCAB501}"/>
              </a:ext>
            </a:extLst>
          </p:cNvPr>
          <p:cNvSpPr txBox="1"/>
          <p:nvPr/>
        </p:nvSpPr>
        <p:spPr>
          <a:xfrm rot="16200000">
            <a:off x="2189538" y="2987782"/>
            <a:ext cx="12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1F4F0-CB76-EE40-B131-672450A6D330}"/>
              </a:ext>
            </a:extLst>
          </p:cNvPr>
          <p:cNvSpPr txBox="1"/>
          <p:nvPr/>
        </p:nvSpPr>
        <p:spPr>
          <a:xfrm>
            <a:off x="672860" y="1759789"/>
            <a:ext cx="539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</a:t>
            </a:r>
          </a:p>
        </p:txBody>
      </p:sp>
    </p:spTree>
    <p:extLst>
      <p:ext uri="{BB962C8B-B14F-4D97-AF65-F5344CB8AC3E}">
        <p14:creationId xmlns:p14="http://schemas.microsoft.com/office/powerpoint/2010/main" val="2496697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4117F-1685-8E4B-A696-16251CDB4F14}"/>
              </a:ext>
            </a:extLst>
          </p:cNvPr>
          <p:cNvSpPr txBox="1"/>
          <p:nvPr/>
        </p:nvSpPr>
        <p:spPr>
          <a:xfrm>
            <a:off x="1612232" y="108284"/>
            <a:ext cx="20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Connectivity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125B28-7AB3-0044-BB05-87B3A2175918}"/>
              </a:ext>
            </a:extLst>
          </p:cNvPr>
          <p:cNvSpPr txBox="1"/>
          <p:nvPr/>
        </p:nvSpPr>
        <p:spPr>
          <a:xfrm>
            <a:off x="4407107" y="409776"/>
            <a:ext cx="436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Replicating Figure 2B from Wang 2017 paper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10C33-F29E-BC4C-BB12-9284D5450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31" y="779108"/>
            <a:ext cx="7112000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449821-850D-5C42-8243-724FA8923E5B}"/>
              </a:ext>
            </a:extLst>
          </p:cNvPr>
          <p:cNvSpPr txBox="1"/>
          <p:nvPr/>
        </p:nvSpPr>
        <p:spPr>
          <a:xfrm>
            <a:off x="739992" y="594442"/>
            <a:ext cx="17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CLEAN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0AC038-F34F-2E49-81E7-75FAF2254508}"/>
              </a:ext>
            </a:extLst>
          </p:cNvPr>
          <p:cNvSpPr txBox="1"/>
          <p:nvPr/>
        </p:nvSpPr>
        <p:spPr>
          <a:xfrm>
            <a:off x="5334995" y="581917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A10CD-E721-DB42-BF3D-A29FBCCAB501}"/>
              </a:ext>
            </a:extLst>
          </p:cNvPr>
          <p:cNvSpPr txBox="1"/>
          <p:nvPr/>
        </p:nvSpPr>
        <p:spPr>
          <a:xfrm rot="16200000">
            <a:off x="2189538" y="2987782"/>
            <a:ext cx="12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143E6-36CA-1E40-BF57-3F6E3DC48C7A}"/>
              </a:ext>
            </a:extLst>
          </p:cNvPr>
          <p:cNvSpPr txBox="1"/>
          <p:nvPr/>
        </p:nvSpPr>
        <p:spPr>
          <a:xfrm>
            <a:off x="672860" y="1759789"/>
            <a:ext cx="539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</a:t>
            </a:r>
          </a:p>
        </p:txBody>
      </p:sp>
    </p:spTree>
    <p:extLst>
      <p:ext uri="{BB962C8B-B14F-4D97-AF65-F5344CB8AC3E}">
        <p14:creationId xmlns:p14="http://schemas.microsoft.com/office/powerpoint/2010/main" val="4173528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B22CAB-5432-7E47-97F6-371924DFACEF}"/>
              </a:ext>
            </a:extLst>
          </p:cNvPr>
          <p:cNvSpPr txBox="1"/>
          <p:nvPr/>
        </p:nvSpPr>
        <p:spPr>
          <a:xfrm>
            <a:off x="543465" y="1250830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0AECD-5CCA-044A-B551-74CB80D05B9F}"/>
              </a:ext>
            </a:extLst>
          </p:cNvPr>
          <p:cNvSpPr txBox="1"/>
          <p:nvPr/>
        </p:nvSpPr>
        <p:spPr>
          <a:xfrm>
            <a:off x="2544792" y="232913"/>
            <a:ext cx="117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365BB-188F-414A-91F9-A09298281277}"/>
              </a:ext>
            </a:extLst>
          </p:cNvPr>
          <p:cNvSpPr txBox="1"/>
          <p:nvPr/>
        </p:nvSpPr>
        <p:spPr>
          <a:xfrm rot="16200000">
            <a:off x="861540" y="2967335"/>
            <a:ext cx="2318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coefficient standard deviation (z-score)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BAB5F7-A099-6544-98C8-19C008539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762000"/>
            <a:ext cx="7112000" cy="533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B4E02F-89D0-6141-A837-0D166BA9BAC2}"/>
              </a:ext>
            </a:extLst>
          </p:cNvPr>
          <p:cNvSpPr txBox="1"/>
          <p:nvPr/>
        </p:nvSpPr>
        <p:spPr>
          <a:xfrm>
            <a:off x="672860" y="1759789"/>
            <a:ext cx="539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</a:t>
            </a:r>
          </a:p>
        </p:txBody>
      </p:sp>
    </p:spTree>
    <p:extLst>
      <p:ext uri="{BB962C8B-B14F-4D97-AF65-F5344CB8AC3E}">
        <p14:creationId xmlns:p14="http://schemas.microsoft.com/office/powerpoint/2010/main" val="337946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B22CAB-5432-7E47-97F6-371924DFACEF}"/>
              </a:ext>
            </a:extLst>
          </p:cNvPr>
          <p:cNvSpPr txBox="1"/>
          <p:nvPr/>
        </p:nvSpPr>
        <p:spPr>
          <a:xfrm>
            <a:off x="543465" y="1250830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0AECD-5CCA-044A-B551-74CB80D05B9F}"/>
              </a:ext>
            </a:extLst>
          </p:cNvPr>
          <p:cNvSpPr txBox="1"/>
          <p:nvPr/>
        </p:nvSpPr>
        <p:spPr>
          <a:xfrm>
            <a:off x="2544792" y="232913"/>
            <a:ext cx="15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Clean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365BB-188F-414A-91F9-A09298281277}"/>
              </a:ext>
            </a:extLst>
          </p:cNvPr>
          <p:cNvSpPr txBox="1"/>
          <p:nvPr/>
        </p:nvSpPr>
        <p:spPr>
          <a:xfrm rot="16200000">
            <a:off x="861540" y="3105834"/>
            <a:ext cx="2318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coefficient standard deviation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8CEC46-848A-5848-8F99-5AB765C6B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762000"/>
            <a:ext cx="7112000" cy="533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142A81-044F-7440-BD08-8628B9B71E86}"/>
              </a:ext>
            </a:extLst>
          </p:cNvPr>
          <p:cNvSpPr txBox="1"/>
          <p:nvPr/>
        </p:nvSpPr>
        <p:spPr>
          <a:xfrm>
            <a:off x="672860" y="1759789"/>
            <a:ext cx="539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</a:t>
            </a:r>
          </a:p>
        </p:txBody>
      </p:sp>
    </p:spTree>
    <p:extLst>
      <p:ext uri="{BB962C8B-B14F-4D97-AF65-F5344CB8AC3E}">
        <p14:creationId xmlns:p14="http://schemas.microsoft.com/office/powerpoint/2010/main" val="549287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7E785B-D720-A04E-943D-1B50376B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92" y="166657"/>
            <a:ext cx="7762126" cy="2740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3F63E-41F5-9649-A72B-57AB64FCF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821" y="2985459"/>
            <a:ext cx="3289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48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9CC235-5EDB-CB46-BE5D-571411EEDF8B}"/>
              </a:ext>
            </a:extLst>
          </p:cNvPr>
          <p:cNvSpPr txBox="1"/>
          <p:nvPr/>
        </p:nvSpPr>
        <p:spPr>
          <a:xfrm>
            <a:off x="615820" y="289249"/>
            <a:ext cx="315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Progress on Haskin’s FNIRS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6E2DF-683F-7246-BD1B-5ED1DAF9D879}"/>
              </a:ext>
            </a:extLst>
          </p:cNvPr>
          <p:cNvSpPr txBox="1"/>
          <p:nvPr/>
        </p:nvSpPr>
        <p:spPr>
          <a:xfrm>
            <a:off x="1126858" y="867748"/>
            <a:ext cx="5278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Seok was able to project the coordinates on MNI brain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32778-B0ED-E243-AAC6-69BB905E74A5}"/>
              </a:ext>
            </a:extLst>
          </p:cNvPr>
          <p:cNvSpPr txBox="1"/>
          <p:nvPr/>
        </p:nvSpPr>
        <p:spPr>
          <a:xfrm>
            <a:off x="4217437" y="141825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 channels</a:t>
            </a:r>
          </a:p>
        </p:txBody>
      </p:sp>
      <p:pic>
        <p:nvPicPr>
          <p:cNvPr id="11" name="Picture 10" descr="A picture containing indoor, table, sitting, cake&#13;&#10;&#13;&#10;Description automatically generated">
            <a:extLst>
              <a:ext uri="{FF2B5EF4-FFF2-40B4-BE49-F238E27FC236}">
                <a16:creationId xmlns:a16="http://schemas.microsoft.com/office/drawing/2014/main" id="{28F9D66E-E50B-8642-AA80-97AD47F60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0216"/>
            <a:ext cx="6096000" cy="40881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AC4791-8F15-6F43-9099-D35FC19901E3}"/>
              </a:ext>
            </a:extLst>
          </p:cNvPr>
          <p:cNvSpPr txBox="1"/>
          <p:nvPr/>
        </p:nvSpPr>
        <p:spPr>
          <a:xfrm>
            <a:off x="2547440" y="1755278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29</a:t>
            </a:r>
          </a:p>
        </p:txBody>
      </p:sp>
      <p:pic>
        <p:nvPicPr>
          <p:cNvPr id="14" name="Picture 13" descr="A picture containing cake, table, indoor&#13;&#10;&#13;&#10;Description automatically generated">
            <a:extLst>
              <a:ext uri="{FF2B5EF4-FFF2-40B4-BE49-F238E27FC236}">
                <a16:creationId xmlns:a16="http://schemas.microsoft.com/office/drawing/2014/main" id="{1228BCDF-E848-0D4C-A247-D68063F02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998" y="2200216"/>
            <a:ext cx="5923436" cy="40201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4168F1-23AC-6D49-88E8-6670B2EEFF1C}"/>
              </a:ext>
            </a:extLst>
          </p:cNvPr>
          <p:cNvSpPr txBox="1"/>
          <p:nvPr/>
        </p:nvSpPr>
        <p:spPr>
          <a:xfrm>
            <a:off x="9011773" y="153073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28</a:t>
            </a:r>
          </a:p>
        </p:txBody>
      </p:sp>
    </p:spTree>
    <p:extLst>
      <p:ext uri="{BB962C8B-B14F-4D97-AF65-F5344CB8AC3E}">
        <p14:creationId xmlns:p14="http://schemas.microsoft.com/office/powerpoint/2010/main" val="3565851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E8B6E4-DF01-B542-B617-2099F988BDF6}"/>
              </a:ext>
            </a:extLst>
          </p:cNvPr>
          <p:cNvSpPr txBox="1"/>
          <p:nvPr/>
        </p:nvSpPr>
        <p:spPr>
          <a:xfrm>
            <a:off x="1429715" y="344224"/>
            <a:ext cx="122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Homotopic</a:t>
            </a:r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1BBADDC-ED47-E44B-8063-7F62E0551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01" y="764312"/>
            <a:ext cx="2008807" cy="5562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C897C1-E8B1-2946-9A8F-007507DD4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100" y="764312"/>
            <a:ext cx="1919641" cy="5562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704D4D-AC41-D646-A959-DA459540B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41" y="823095"/>
            <a:ext cx="2006882" cy="34051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2712A5-F675-DA42-A73F-BA4F0755A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081" y="764312"/>
            <a:ext cx="1539115" cy="54929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5C67F-2C7F-D643-9C65-75EF94660161}"/>
              </a:ext>
            </a:extLst>
          </p:cNvPr>
          <p:cNvSpPr txBox="1"/>
          <p:nvPr/>
        </p:nvSpPr>
        <p:spPr>
          <a:xfrm>
            <a:off x="8608423" y="437606"/>
            <a:ext cx="60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</a:t>
            </a:r>
          </a:p>
        </p:txBody>
      </p:sp>
    </p:spTree>
    <p:extLst>
      <p:ext uri="{BB962C8B-B14F-4D97-AF65-F5344CB8AC3E}">
        <p14:creationId xmlns:p14="http://schemas.microsoft.com/office/powerpoint/2010/main" val="1418242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DBAA7-CD5F-E24D-A93A-1480928B6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13" y="1337841"/>
            <a:ext cx="5379049" cy="4034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12A6AC-4B8D-514F-86E4-88566EA5D76B}"/>
              </a:ext>
            </a:extLst>
          </p:cNvPr>
          <p:cNvSpPr txBox="1"/>
          <p:nvPr/>
        </p:nvSpPr>
        <p:spPr>
          <a:xfrm>
            <a:off x="1058779" y="276726"/>
            <a:ext cx="122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Homotopic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0C652-6C79-7349-908F-E58FC93134C6}"/>
              </a:ext>
            </a:extLst>
          </p:cNvPr>
          <p:cNvSpPr txBox="1"/>
          <p:nvPr/>
        </p:nvSpPr>
        <p:spPr>
          <a:xfrm>
            <a:off x="1811032" y="5724382"/>
            <a:ext cx="16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Homotopic Pair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0BE36C-8E51-4D4D-843C-BDF328689E25}"/>
              </a:ext>
            </a:extLst>
          </p:cNvPr>
          <p:cNvSpPr txBox="1"/>
          <p:nvPr/>
        </p:nvSpPr>
        <p:spPr>
          <a:xfrm rot="16200000">
            <a:off x="93163" y="3170319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52C7E-ECFC-7A49-BF2A-93F776201AC8}"/>
              </a:ext>
            </a:extLst>
          </p:cNvPr>
          <p:cNvSpPr txBox="1"/>
          <p:nvPr/>
        </p:nvSpPr>
        <p:spPr>
          <a:xfrm>
            <a:off x="3099305" y="968509"/>
            <a:ext cx="119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6639B8-2CDF-5A4B-A874-BB4D8B0E86DA}"/>
              </a:ext>
            </a:extLst>
          </p:cNvPr>
          <p:cNvSpPr txBox="1"/>
          <p:nvPr/>
        </p:nvSpPr>
        <p:spPr>
          <a:xfrm>
            <a:off x="2829711" y="229845"/>
            <a:ext cx="539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13B5E8-089C-2C47-9070-97A33CF279DF}"/>
              </a:ext>
            </a:extLst>
          </p:cNvPr>
          <p:cNvSpPr txBox="1"/>
          <p:nvPr/>
        </p:nvSpPr>
        <p:spPr>
          <a:xfrm>
            <a:off x="8237773" y="998646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Clean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DA2FE-5CFD-8047-AD0E-CBE598DA6BB0}"/>
              </a:ext>
            </a:extLst>
          </p:cNvPr>
          <p:cNvSpPr txBox="1"/>
          <p:nvPr/>
        </p:nvSpPr>
        <p:spPr>
          <a:xfrm>
            <a:off x="6392174" y="53483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 channels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4D6B5-AFB0-7341-B241-A9ACDD236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262" y="1337841"/>
            <a:ext cx="5666596" cy="424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36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9CC235-5EDB-CB46-BE5D-571411EEDF8B}"/>
              </a:ext>
            </a:extLst>
          </p:cNvPr>
          <p:cNvSpPr txBox="1"/>
          <p:nvPr/>
        </p:nvSpPr>
        <p:spPr>
          <a:xfrm>
            <a:off x="615820" y="289249"/>
            <a:ext cx="315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Progress on Haskin’s FNIRS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6E2DF-683F-7246-BD1B-5ED1DAF9D879}"/>
              </a:ext>
            </a:extLst>
          </p:cNvPr>
          <p:cNvSpPr txBox="1"/>
          <p:nvPr/>
        </p:nvSpPr>
        <p:spPr>
          <a:xfrm>
            <a:off x="1126858" y="867748"/>
            <a:ext cx="5278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Seok was able to project the coordinates on MNI brain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32778-B0ED-E243-AAC6-69BB905E74A5}"/>
              </a:ext>
            </a:extLst>
          </p:cNvPr>
          <p:cNvSpPr txBox="1"/>
          <p:nvPr/>
        </p:nvSpPr>
        <p:spPr>
          <a:xfrm>
            <a:off x="4217437" y="141825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135 channels</a:t>
            </a:r>
          </a:p>
        </p:txBody>
      </p:sp>
      <p:pic>
        <p:nvPicPr>
          <p:cNvPr id="3" name="Picture 2" descr="A picture containing indoor, table, sitting&#13;&#10;&#13;&#10;Description automatically generated">
            <a:extLst>
              <a:ext uri="{FF2B5EF4-FFF2-40B4-BE49-F238E27FC236}">
                <a16:creationId xmlns:a16="http://schemas.microsoft.com/office/drawing/2014/main" id="{57DCE149-95E8-E14E-B6E9-42C06AE38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1993899"/>
            <a:ext cx="6463706" cy="4334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FBB847-1990-E343-99A7-77964812CE35}"/>
              </a:ext>
            </a:extLst>
          </p:cNvPr>
          <p:cNvSpPr txBox="1"/>
          <p:nvPr/>
        </p:nvSpPr>
        <p:spPr>
          <a:xfrm>
            <a:off x="3766106" y="6488668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799A2-4C86-0240-96DA-A236FA9C5F80}"/>
              </a:ext>
            </a:extLst>
          </p:cNvPr>
          <p:cNvSpPr txBox="1"/>
          <p:nvPr/>
        </p:nvSpPr>
        <p:spPr>
          <a:xfrm>
            <a:off x="8582652" y="1993899"/>
            <a:ext cx="358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Looks like there is only 105 channels</a:t>
            </a:r>
          </a:p>
        </p:txBody>
      </p:sp>
    </p:spTree>
    <p:extLst>
      <p:ext uri="{BB962C8B-B14F-4D97-AF65-F5344CB8AC3E}">
        <p14:creationId xmlns:p14="http://schemas.microsoft.com/office/powerpoint/2010/main" val="22140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4117F-1685-8E4B-A696-16251CDB4F14}"/>
              </a:ext>
            </a:extLst>
          </p:cNvPr>
          <p:cNvSpPr txBox="1"/>
          <p:nvPr/>
        </p:nvSpPr>
        <p:spPr>
          <a:xfrm>
            <a:off x="1612232" y="108284"/>
            <a:ext cx="105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C5643-8C84-7540-80ED-06BDB8B00D2C}"/>
              </a:ext>
            </a:extLst>
          </p:cNvPr>
          <p:cNvSpPr txBox="1"/>
          <p:nvPr/>
        </p:nvSpPr>
        <p:spPr>
          <a:xfrm>
            <a:off x="2212589" y="1121048"/>
            <a:ext cx="122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5C733-B3D4-D340-B4E5-CFAD97DFA0B7}"/>
              </a:ext>
            </a:extLst>
          </p:cNvPr>
          <p:cNvSpPr txBox="1"/>
          <p:nvPr/>
        </p:nvSpPr>
        <p:spPr>
          <a:xfrm>
            <a:off x="7222398" y="1147192"/>
            <a:ext cx="161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clean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DBC3D-5ECF-1646-8277-F7C511911F92}"/>
              </a:ext>
            </a:extLst>
          </p:cNvPr>
          <p:cNvSpPr txBox="1"/>
          <p:nvPr/>
        </p:nvSpPr>
        <p:spPr>
          <a:xfrm>
            <a:off x="5188688" y="19847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3FDE1-EA57-9E45-BAD3-34215A66F4BA}"/>
              </a:ext>
            </a:extLst>
          </p:cNvPr>
          <p:cNvSpPr txBox="1"/>
          <p:nvPr/>
        </p:nvSpPr>
        <p:spPr>
          <a:xfrm>
            <a:off x="4907617" y="752472"/>
            <a:ext cx="56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9C3F9-0502-9D42-9E31-F9A3B43A1292}"/>
              </a:ext>
            </a:extLst>
          </p:cNvPr>
          <p:cNvSpPr txBox="1"/>
          <p:nvPr/>
        </p:nvSpPr>
        <p:spPr>
          <a:xfrm>
            <a:off x="1261847" y="622359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Channels 1, 20, 90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06475-11A9-BA4B-86D8-40E1A92591EA}"/>
              </a:ext>
            </a:extLst>
          </p:cNvPr>
          <p:cNvSpPr txBox="1"/>
          <p:nvPr/>
        </p:nvSpPr>
        <p:spPr>
          <a:xfrm>
            <a:off x="5897525" y="6223590"/>
            <a:ext cx="245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 rate – 10.10Hz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6150CC-C7D5-7342-96E6-3693FD6A2839}"/>
              </a:ext>
            </a:extLst>
          </p:cNvPr>
          <p:cNvSpPr txBox="1"/>
          <p:nvPr/>
        </p:nvSpPr>
        <p:spPr>
          <a:xfrm>
            <a:off x="1268819" y="56780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BE4E81-0E75-CC43-BE25-EECC057E1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675" y="1842977"/>
            <a:ext cx="4886251" cy="36646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0F4AFB-C2D1-4F45-AB4D-BF5EE560B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9CFB2E-84FB-9142-AB86-D15763D1B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20" y="1674290"/>
            <a:ext cx="5625805" cy="421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6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4117F-1685-8E4B-A696-16251CDB4F14}"/>
              </a:ext>
            </a:extLst>
          </p:cNvPr>
          <p:cNvSpPr txBox="1"/>
          <p:nvPr/>
        </p:nvSpPr>
        <p:spPr>
          <a:xfrm>
            <a:off x="1612232" y="108284"/>
            <a:ext cx="105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C5643-8C84-7540-80ED-06BDB8B00D2C}"/>
              </a:ext>
            </a:extLst>
          </p:cNvPr>
          <p:cNvSpPr txBox="1"/>
          <p:nvPr/>
        </p:nvSpPr>
        <p:spPr>
          <a:xfrm>
            <a:off x="2212589" y="1121048"/>
            <a:ext cx="122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5C733-B3D4-D340-B4E5-CFAD97DFA0B7}"/>
              </a:ext>
            </a:extLst>
          </p:cNvPr>
          <p:cNvSpPr txBox="1"/>
          <p:nvPr/>
        </p:nvSpPr>
        <p:spPr>
          <a:xfrm>
            <a:off x="7222398" y="1147192"/>
            <a:ext cx="161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clean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DBC3D-5ECF-1646-8277-F7C511911F92}"/>
              </a:ext>
            </a:extLst>
          </p:cNvPr>
          <p:cNvSpPr txBox="1"/>
          <p:nvPr/>
        </p:nvSpPr>
        <p:spPr>
          <a:xfrm>
            <a:off x="5188688" y="19847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3FDE1-EA57-9E45-BAD3-34215A66F4BA}"/>
              </a:ext>
            </a:extLst>
          </p:cNvPr>
          <p:cNvSpPr txBox="1"/>
          <p:nvPr/>
        </p:nvSpPr>
        <p:spPr>
          <a:xfrm>
            <a:off x="4907617" y="752472"/>
            <a:ext cx="56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9C3F9-0502-9D42-9E31-F9A3B43A1292}"/>
              </a:ext>
            </a:extLst>
          </p:cNvPr>
          <p:cNvSpPr txBox="1"/>
          <p:nvPr/>
        </p:nvSpPr>
        <p:spPr>
          <a:xfrm>
            <a:off x="1261847" y="622359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Channels 1, 20, 90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06475-11A9-BA4B-86D8-40E1A92591EA}"/>
              </a:ext>
            </a:extLst>
          </p:cNvPr>
          <p:cNvSpPr txBox="1"/>
          <p:nvPr/>
        </p:nvSpPr>
        <p:spPr>
          <a:xfrm>
            <a:off x="5897525" y="6223590"/>
            <a:ext cx="245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 rate – 10.10Hz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6150CC-C7D5-7342-96E6-3693FD6A2839}"/>
              </a:ext>
            </a:extLst>
          </p:cNvPr>
          <p:cNvSpPr txBox="1"/>
          <p:nvPr/>
        </p:nvSpPr>
        <p:spPr>
          <a:xfrm>
            <a:off x="1268819" y="56780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51E78-5848-CC44-84AB-1C1ECE961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297" y="1857153"/>
            <a:ext cx="4728867" cy="3546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AAE476-78EA-6740-85BF-08B84E705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06" y="1967048"/>
            <a:ext cx="4582340" cy="343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15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4117F-1685-8E4B-A696-16251CDB4F14}"/>
              </a:ext>
            </a:extLst>
          </p:cNvPr>
          <p:cNvSpPr txBox="1"/>
          <p:nvPr/>
        </p:nvSpPr>
        <p:spPr>
          <a:xfrm>
            <a:off x="1612232" y="108284"/>
            <a:ext cx="105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C5643-8C84-7540-80ED-06BDB8B00D2C}"/>
              </a:ext>
            </a:extLst>
          </p:cNvPr>
          <p:cNvSpPr txBox="1"/>
          <p:nvPr/>
        </p:nvSpPr>
        <p:spPr>
          <a:xfrm>
            <a:off x="2212589" y="1121048"/>
            <a:ext cx="122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5C733-B3D4-D340-B4E5-CFAD97DFA0B7}"/>
              </a:ext>
            </a:extLst>
          </p:cNvPr>
          <p:cNvSpPr txBox="1"/>
          <p:nvPr/>
        </p:nvSpPr>
        <p:spPr>
          <a:xfrm>
            <a:off x="7222398" y="1147192"/>
            <a:ext cx="161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clean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DBC3D-5ECF-1646-8277-F7C511911F92}"/>
              </a:ext>
            </a:extLst>
          </p:cNvPr>
          <p:cNvSpPr txBox="1"/>
          <p:nvPr/>
        </p:nvSpPr>
        <p:spPr>
          <a:xfrm>
            <a:off x="5188688" y="19847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3FDE1-EA57-9E45-BAD3-34215A66F4BA}"/>
              </a:ext>
            </a:extLst>
          </p:cNvPr>
          <p:cNvSpPr txBox="1"/>
          <p:nvPr/>
        </p:nvSpPr>
        <p:spPr>
          <a:xfrm>
            <a:off x="4907617" y="752472"/>
            <a:ext cx="81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DEOXY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9C3F9-0502-9D42-9E31-F9A3B43A1292}"/>
              </a:ext>
            </a:extLst>
          </p:cNvPr>
          <p:cNvSpPr txBox="1"/>
          <p:nvPr/>
        </p:nvSpPr>
        <p:spPr>
          <a:xfrm>
            <a:off x="1261847" y="622359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Channels 1, 20, 90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06475-11A9-BA4B-86D8-40E1A92591EA}"/>
              </a:ext>
            </a:extLst>
          </p:cNvPr>
          <p:cNvSpPr txBox="1"/>
          <p:nvPr/>
        </p:nvSpPr>
        <p:spPr>
          <a:xfrm>
            <a:off x="5897525" y="6223590"/>
            <a:ext cx="245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 rate – 10.10Hz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6150CC-C7D5-7342-96E6-3693FD6A2839}"/>
              </a:ext>
            </a:extLst>
          </p:cNvPr>
          <p:cNvSpPr txBox="1"/>
          <p:nvPr/>
        </p:nvSpPr>
        <p:spPr>
          <a:xfrm>
            <a:off x="1268819" y="56780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37A89-988A-F747-94FA-9C838B684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656" y="1821517"/>
            <a:ext cx="5462772" cy="4097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EC3B05-21EF-A14B-B9C9-25DFA561A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7" y="2063407"/>
            <a:ext cx="4817731" cy="36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91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4117F-1685-8E4B-A696-16251CDB4F14}"/>
              </a:ext>
            </a:extLst>
          </p:cNvPr>
          <p:cNvSpPr txBox="1"/>
          <p:nvPr/>
        </p:nvSpPr>
        <p:spPr>
          <a:xfrm>
            <a:off x="1612232" y="108284"/>
            <a:ext cx="105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C5643-8C84-7540-80ED-06BDB8B00D2C}"/>
              </a:ext>
            </a:extLst>
          </p:cNvPr>
          <p:cNvSpPr txBox="1"/>
          <p:nvPr/>
        </p:nvSpPr>
        <p:spPr>
          <a:xfrm>
            <a:off x="2212589" y="1121048"/>
            <a:ext cx="122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5C733-B3D4-D340-B4E5-CFAD97DFA0B7}"/>
              </a:ext>
            </a:extLst>
          </p:cNvPr>
          <p:cNvSpPr txBox="1"/>
          <p:nvPr/>
        </p:nvSpPr>
        <p:spPr>
          <a:xfrm>
            <a:off x="7222398" y="1147192"/>
            <a:ext cx="161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clean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DBC3D-5ECF-1646-8277-F7C511911F92}"/>
              </a:ext>
            </a:extLst>
          </p:cNvPr>
          <p:cNvSpPr txBox="1"/>
          <p:nvPr/>
        </p:nvSpPr>
        <p:spPr>
          <a:xfrm>
            <a:off x="5188688" y="19847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3FDE1-EA57-9E45-BAD3-34215A66F4BA}"/>
              </a:ext>
            </a:extLst>
          </p:cNvPr>
          <p:cNvSpPr txBox="1"/>
          <p:nvPr/>
        </p:nvSpPr>
        <p:spPr>
          <a:xfrm>
            <a:off x="4907617" y="752472"/>
            <a:ext cx="81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DEOXY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9C3F9-0502-9D42-9E31-F9A3B43A1292}"/>
              </a:ext>
            </a:extLst>
          </p:cNvPr>
          <p:cNvSpPr txBox="1"/>
          <p:nvPr/>
        </p:nvSpPr>
        <p:spPr>
          <a:xfrm>
            <a:off x="1261847" y="622359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Channels 1, 20, 90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06475-11A9-BA4B-86D8-40E1A92591EA}"/>
              </a:ext>
            </a:extLst>
          </p:cNvPr>
          <p:cNvSpPr txBox="1"/>
          <p:nvPr/>
        </p:nvSpPr>
        <p:spPr>
          <a:xfrm>
            <a:off x="5897525" y="6223590"/>
            <a:ext cx="245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 rate – 10.10Hz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6150CC-C7D5-7342-96E6-3693FD6A2839}"/>
              </a:ext>
            </a:extLst>
          </p:cNvPr>
          <p:cNvSpPr txBox="1"/>
          <p:nvPr/>
        </p:nvSpPr>
        <p:spPr>
          <a:xfrm>
            <a:off x="1268819" y="56780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972CFD-BCAF-EC41-9610-F1644D94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042" y="1710070"/>
            <a:ext cx="5072912" cy="3804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C25446-2F45-4B45-BA3C-B5F45B4E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41" y="1913861"/>
            <a:ext cx="4801191" cy="36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32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058E2-3C17-654E-94D2-0A7F6047A522}"/>
              </a:ext>
            </a:extLst>
          </p:cNvPr>
          <p:cNvSpPr txBox="1"/>
          <p:nvPr/>
        </p:nvSpPr>
        <p:spPr>
          <a:xfrm>
            <a:off x="1846053" y="543464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9A868-5384-C94D-B32A-12B7E322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50" y="2725947"/>
            <a:ext cx="8839879" cy="1542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88ED52-4E82-894E-955A-CFA673FDF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02" y="1175229"/>
            <a:ext cx="8889327" cy="1550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FE962-434F-304C-A23C-9F284D334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249" y="4467045"/>
            <a:ext cx="8790795" cy="20286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2ED55D-0885-4C4C-96F1-11A9B82B0B08}"/>
              </a:ext>
            </a:extLst>
          </p:cNvPr>
          <p:cNvSpPr/>
          <p:nvPr/>
        </p:nvSpPr>
        <p:spPr>
          <a:xfrm>
            <a:off x="1353015" y="1397620"/>
            <a:ext cx="8906107" cy="64677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4A6DDA-BD60-134E-BEC7-705535BF85B9}"/>
              </a:ext>
            </a:extLst>
          </p:cNvPr>
          <p:cNvSpPr/>
          <p:nvPr/>
        </p:nvSpPr>
        <p:spPr>
          <a:xfrm>
            <a:off x="1353015" y="2081682"/>
            <a:ext cx="8906107" cy="64426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AE4660-FD9B-0C41-B972-2A4BB4DA0E66}"/>
              </a:ext>
            </a:extLst>
          </p:cNvPr>
          <p:cNvSpPr/>
          <p:nvPr/>
        </p:nvSpPr>
        <p:spPr>
          <a:xfrm>
            <a:off x="1353014" y="2763239"/>
            <a:ext cx="8906107" cy="151342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FB9D21-2D35-9541-B9BC-0DBD06425FAA}"/>
              </a:ext>
            </a:extLst>
          </p:cNvPr>
          <p:cNvSpPr/>
          <p:nvPr/>
        </p:nvSpPr>
        <p:spPr>
          <a:xfrm>
            <a:off x="1353014" y="4458419"/>
            <a:ext cx="8906107" cy="8595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EB8CD-F1F9-1B48-98AF-62C7BFF3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35" y="775297"/>
            <a:ext cx="11264938" cy="4193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77E9E2-2F1D-234D-8DE0-5FA7A2C8C3FF}"/>
              </a:ext>
            </a:extLst>
          </p:cNvPr>
          <p:cNvSpPr/>
          <p:nvPr/>
        </p:nvSpPr>
        <p:spPr>
          <a:xfrm>
            <a:off x="803335" y="775297"/>
            <a:ext cx="11264938" cy="86901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2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298</Words>
  <Application>Microsoft Macintosh PowerPoint</Application>
  <PresentationFormat>Widescreen</PresentationFormat>
  <Paragraphs>94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 R. Franco</dc:creator>
  <cp:lastModifiedBy>Franco, Alexandre (NKI)</cp:lastModifiedBy>
  <cp:revision>48</cp:revision>
  <dcterms:created xsi:type="dcterms:W3CDTF">2018-11-16T16:35:23Z</dcterms:created>
  <dcterms:modified xsi:type="dcterms:W3CDTF">2018-12-05T18:53:35Z</dcterms:modified>
</cp:coreProperties>
</file>